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59" r:id="rId5"/>
    <p:sldId id="262" r:id="rId6"/>
    <p:sldId id="260" r:id="rId7"/>
    <p:sldId id="263" r:id="rId8"/>
    <p:sldId id="261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656179-A1D4-4881-913B-EC579C14181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AC53E2A-0AFD-4FE4-A237-F4C5090A63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/ </a:t>
            </a:r>
            <a:r>
              <a:rPr lang="en-US" dirty="0" err="1" smtClean="0"/>
              <a:t>Kendala</a:t>
            </a:r>
            <a:r>
              <a:rPr lang="en-US" dirty="0" smtClean="0"/>
              <a:t>  &amp; </a:t>
            </a:r>
            <a:r>
              <a:rPr lang="en-US" dirty="0" err="1" smtClean="0"/>
              <a:t>Solusi</a:t>
            </a:r>
            <a:endParaRPr lang="en-US" dirty="0" smtClean="0"/>
          </a:p>
          <a:p>
            <a:r>
              <a:rPr lang="en-US" dirty="0" smtClean="0"/>
              <a:t>Dari </a:t>
            </a:r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Lokakarya</a:t>
            </a:r>
            <a:r>
              <a:rPr lang="en-US" dirty="0" smtClean="0"/>
              <a:t> MPS</a:t>
            </a:r>
          </a:p>
        </p:txBody>
      </p:sp>
    </p:spTree>
    <p:extLst>
      <p:ext uri="{BB962C8B-B14F-4D97-AF65-F5344CB8AC3E}">
        <p14:creationId xmlns:p14="http://schemas.microsoft.com/office/powerpoint/2010/main" val="381726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0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Anggota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Kalimantan </a:t>
            </a:r>
            <a:r>
              <a:rPr lang="en-US" dirty="0" err="1" smtClean="0"/>
              <a:t>Timur</a:t>
            </a:r>
            <a:endParaRPr lang="en-US" dirty="0" smtClean="0"/>
          </a:p>
          <a:p>
            <a:r>
              <a:rPr lang="en-US" dirty="0" err="1" smtClean="0"/>
              <a:t>Kepulauan</a:t>
            </a:r>
            <a:r>
              <a:rPr lang="en-US" dirty="0" smtClean="0"/>
              <a:t> Riau</a:t>
            </a:r>
          </a:p>
          <a:p>
            <a:r>
              <a:rPr lang="en-US" dirty="0" smtClean="0"/>
              <a:t>Kalimantan Selatan</a:t>
            </a:r>
          </a:p>
          <a:p>
            <a:r>
              <a:rPr lang="en-US" dirty="0" smtClean="0"/>
              <a:t>Jambi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4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Penganggaran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4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Tantangan</a:t>
            </a:r>
            <a:r>
              <a:rPr lang="en-US" dirty="0" smtClean="0"/>
              <a:t>/ 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Masih</a:t>
            </a:r>
            <a:r>
              <a:rPr lang="en-US" i="1" dirty="0" smtClean="0"/>
              <a:t> </a:t>
            </a:r>
            <a:r>
              <a:rPr lang="en-US" i="1" dirty="0" err="1" smtClean="0"/>
              <a:t>lemahnya</a:t>
            </a:r>
            <a:r>
              <a:rPr lang="en-US" i="1" dirty="0" smtClean="0"/>
              <a:t> </a:t>
            </a:r>
            <a:r>
              <a:rPr lang="en-US" i="1" dirty="0" err="1" smtClean="0"/>
              <a:t>koordinasi</a:t>
            </a:r>
            <a:r>
              <a:rPr lang="en-US" i="1" dirty="0" smtClean="0"/>
              <a:t> </a:t>
            </a:r>
            <a:r>
              <a:rPr lang="en-US" i="1" dirty="0" err="1" smtClean="0"/>
              <a:t>lintas</a:t>
            </a:r>
            <a:r>
              <a:rPr lang="en-US" i="1" dirty="0" smtClean="0"/>
              <a:t> SKPD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Tx/>
              <a:buChar char="-"/>
            </a:pPr>
            <a:r>
              <a:rPr lang="en-US" dirty="0" err="1" smtClean="0"/>
              <a:t>Konflik</a:t>
            </a:r>
            <a:r>
              <a:rPr lang="en-US" dirty="0" smtClean="0"/>
              <a:t> internal di </a:t>
            </a:r>
            <a:r>
              <a:rPr lang="en-US" dirty="0" err="1" smtClean="0"/>
              <a:t>sekretariat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eselon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Stakeholder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/ </a:t>
            </a:r>
            <a:r>
              <a:rPr lang="en-US" dirty="0" err="1" smtClean="0"/>
              <a:t>mendukung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sinkronnya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017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Kejelasan</a:t>
            </a:r>
            <a:r>
              <a:rPr lang="en-US" i="1" dirty="0" smtClean="0"/>
              <a:t> </a:t>
            </a:r>
            <a:r>
              <a:rPr lang="en-US" i="1" dirty="0" err="1" smtClean="0"/>
              <a:t>tugas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fungsi</a:t>
            </a:r>
            <a:r>
              <a:rPr lang="en-US" i="1" dirty="0" smtClean="0"/>
              <a:t> SKPD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Tx/>
              <a:buChar char="-"/>
            </a:pP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tusi</a:t>
            </a:r>
            <a:r>
              <a:rPr lang="en-US" dirty="0" smtClean="0"/>
              <a:t> SKPD (SE. </a:t>
            </a:r>
            <a:r>
              <a:rPr lang="en-US" dirty="0" err="1" smtClean="0"/>
              <a:t>Mendagri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CF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berkoordinasi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MPS</a:t>
            </a:r>
          </a:p>
          <a:p>
            <a:pPr>
              <a:buFontTx/>
              <a:buChar char="-"/>
            </a:pPr>
            <a:r>
              <a:rPr lang="en-US" dirty="0" smtClean="0"/>
              <a:t>Re-inventing </a:t>
            </a:r>
            <a:r>
              <a:rPr lang="en-US" dirty="0" err="1" smtClean="0"/>
              <a:t>birokrasi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Pengembangan</a:t>
            </a:r>
            <a:r>
              <a:rPr lang="en-US" dirty="0" smtClean="0"/>
              <a:t> status </a:t>
            </a:r>
            <a:r>
              <a:rPr lang="en-US" dirty="0" err="1" smtClean="0"/>
              <a:t>eselon</a:t>
            </a:r>
            <a:r>
              <a:rPr lang="en-US" dirty="0" smtClean="0"/>
              <a:t> yang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731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penganggaran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Tantangan</a:t>
            </a:r>
            <a:r>
              <a:rPr lang="en-US" dirty="0" smtClean="0"/>
              <a:t>/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terkawalnya</a:t>
            </a:r>
            <a:r>
              <a:rPr lang="en-US" i="1" dirty="0" smtClean="0"/>
              <a:t> </a:t>
            </a:r>
            <a:r>
              <a:rPr lang="en-US" i="1" dirty="0" err="1" smtClean="0"/>
              <a:t>dokumen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perencanaan</a:t>
            </a:r>
            <a:r>
              <a:rPr lang="en-US" i="1" dirty="0" smtClean="0"/>
              <a:t>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penganggaran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>
              <a:buFontTx/>
              <a:buChar char="-"/>
            </a:pPr>
            <a:r>
              <a:rPr lang="en-US" dirty="0" err="1" smtClean="0"/>
              <a:t>Pengawalan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lokakarya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optimal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KUA &amp; PPAS</a:t>
            </a:r>
          </a:p>
          <a:p>
            <a:pPr>
              <a:buFontTx/>
              <a:buChar char="-"/>
            </a:pPr>
            <a:r>
              <a:rPr lang="en-US" dirty="0" smtClean="0"/>
              <a:t>APBD </a:t>
            </a:r>
            <a:r>
              <a:rPr lang="en-US" dirty="0" err="1" smtClean="0"/>
              <a:t>Kab</a:t>
            </a:r>
            <a:r>
              <a:rPr lang="en-US" dirty="0" smtClean="0"/>
              <a:t>./Kota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Pengangaran</a:t>
            </a:r>
            <a:r>
              <a:rPr lang="en-US" dirty="0" smtClean="0"/>
              <a:t> 2015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satker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kick off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penganggaran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fi-FI" i="1" dirty="0" smtClean="0"/>
              <a:t>Pengawalan dan kepastian sumber pendanaan kegiatan sanitasi</a:t>
            </a:r>
          </a:p>
          <a:p>
            <a:pPr marL="0" indent="0">
              <a:buNone/>
            </a:pPr>
            <a:endParaRPr lang="fi-FI" i="1" dirty="0" smtClean="0"/>
          </a:p>
          <a:p>
            <a:pPr>
              <a:buFontTx/>
              <a:buChar char="-"/>
            </a:pPr>
            <a:r>
              <a:rPr lang="fi-FI" dirty="0" smtClean="0"/>
              <a:t>Kejelasan prioritas dalam dokumen RPJMD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lokakarya</a:t>
            </a:r>
            <a:r>
              <a:rPr lang="en-US" dirty="0" smtClean="0"/>
              <a:t> MPS</a:t>
            </a:r>
          </a:p>
          <a:p>
            <a:pPr>
              <a:buFontTx/>
              <a:buChar char="-"/>
            </a:pPr>
            <a:r>
              <a:rPr lang="en-US" dirty="0" err="1" smtClean="0"/>
              <a:t>Dokumen</a:t>
            </a:r>
            <a:r>
              <a:rPr lang="en-US" dirty="0" smtClean="0"/>
              <a:t> MPS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Tenaga</a:t>
            </a:r>
            <a:r>
              <a:rPr lang="en-US" dirty="0" smtClean="0"/>
              <a:t> PF </a:t>
            </a:r>
            <a:r>
              <a:rPr lang="en-US" dirty="0" err="1" smtClean="0"/>
              <a:t>membantu</a:t>
            </a:r>
            <a:r>
              <a:rPr lang="en-US" dirty="0" smtClean="0"/>
              <a:t> proses </a:t>
            </a:r>
            <a:r>
              <a:rPr lang="en-US" dirty="0" err="1" smtClean="0"/>
              <a:t>pengawalan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Ketegasan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stakeholder agar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8398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Tantangan</a:t>
            </a:r>
            <a:r>
              <a:rPr lang="en-US" dirty="0" smtClean="0"/>
              <a:t>/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Masih</a:t>
            </a:r>
            <a:r>
              <a:rPr lang="en-US" i="1" dirty="0" smtClean="0"/>
              <a:t> </a:t>
            </a:r>
            <a:r>
              <a:rPr lang="en-US" i="1" dirty="0" err="1" smtClean="0"/>
              <a:t>kurangnya</a:t>
            </a:r>
            <a:r>
              <a:rPr lang="en-US" i="1" dirty="0" smtClean="0"/>
              <a:t> </a:t>
            </a:r>
            <a:r>
              <a:rPr lang="en-US" i="1" dirty="0" err="1" smtClean="0"/>
              <a:t>komitmen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kepala</a:t>
            </a:r>
            <a:r>
              <a:rPr lang="en-US" i="1" dirty="0" smtClean="0"/>
              <a:t> </a:t>
            </a:r>
            <a:r>
              <a:rPr lang="en-US" i="1" dirty="0" err="1" smtClean="0"/>
              <a:t>daerah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-</a:t>
            </a:r>
            <a:r>
              <a:rPr lang="sv-SE" dirty="0" smtClean="0"/>
              <a:t>Decision maker tidak hadir dalam lokakarya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en-US" dirty="0" err="1"/>
              <a:t>Solusi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 err="1"/>
              <a:t>Advokasi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kepala</a:t>
            </a:r>
            <a:r>
              <a:rPr lang="en-US" i="1" dirty="0"/>
              <a:t> </a:t>
            </a:r>
            <a:r>
              <a:rPr lang="en-US" i="1" dirty="0" err="1"/>
              <a:t>daerah</a:t>
            </a:r>
            <a:r>
              <a:rPr lang="en-US" i="1" dirty="0"/>
              <a:t> </a:t>
            </a:r>
            <a:r>
              <a:rPr lang="en-US" i="1" dirty="0" err="1"/>
              <a:t>terkait</a:t>
            </a:r>
            <a:r>
              <a:rPr lang="en-US" i="1" dirty="0"/>
              <a:t> </a:t>
            </a:r>
            <a:r>
              <a:rPr lang="en-US" i="1" dirty="0" err="1"/>
              <a:t>anggaran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Advokasi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program PPSP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10124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Tantangan</a:t>
            </a:r>
            <a:r>
              <a:rPr lang="en-US" dirty="0" smtClean="0"/>
              <a:t>/ </a:t>
            </a:r>
            <a:r>
              <a:rPr lang="en-US" dirty="0" err="1" smtClean="0"/>
              <a:t>Kendala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Masih</a:t>
            </a:r>
            <a:r>
              <a:rPr lang="en-US" i="1" dirty="0" smtClean="0"/>
              <a:t> </a:t>
            </a:r>
            <a:r>
              <a:rPr lang="en-US" i="1" dirty="0" err="1" smtClean="0"/>
              <a:t>kurangnya</a:t>
            </a:r>
            <a:r>
              <a:rPr lang="en-US" i="1" dirty="0" smtClean="0"/>
              <a:t> </a:t>
            </a:r>
            <a:r>
              <a:rPr lang="en-US" i="1" dirty="0" err="1" smtClean="0"/>
              <a:t>kejelasan</a:t>
            </a:r>
            <a:r>
              <a:rPr lang="en-US" i="1" dirty="0" smtClean="0"/>
              <a:t> </a:t>
            </a:r>
            <a:r>
              <a:rPr lang="en-US" i="1" dirty="0" err="1" smtClean="0"/>
              <a:t>terkait</a:t>
            </a:r>
            <a:r>
              <a:rPr lang="en-US" i="1" dirty="0" smtClean="0"/>
              <a:t> </a:t>
            </a:r>
            <a:r>
              <a:rPr lang="en-US" i="1" dirty="0" err="1" smtClean="0"/>
              <a:t>hal-hal</a:t>
            </a:r>
            <a:r>
              <a:rPr lang="en-US" i="1" dirty="0" smtClean="0"/>
              <a:t> </a:t>
            </a:r>
            <a:r>
              <a:rPr lang="en-US" i="1" dirty="0" err="1" smtClean="0"/>
              <a:t>pendukung</a:t>
            </a: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>
              <a:buFont typeface="Arial" charset="0"/>
              <a:buChar char="•"/>
            </a:pPr>
            <a:r>
              <a:rPr lang="en-US" dirty="0" err="1" smtClean="0"/>
              <a:t>Solusi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err="1" smtClean="0"/>
              <a:t>Kejelasan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hal-hal</a:t>
            </a:r>
            <a:r>
              <a:rPr lang="en-US" i="1" dirty="0" smtClean="0"/>
              <a:t> </a:t>
            </a:r>
            <a:r>
              <a:rPr lang="en-US" i="1" dirty="0" err="1" smtClean="0"/>
              <a:t>pendukung</a:t>
            </a:r>
            <a:r>
              <a:rPr lang="en-US" i="1" dirty="0" smtClean="0"/>
              <a:t> </a:t>
            </a:r>
            <a:r>
              <a:rPr lang="en-US" i="1" dirty="0" err="1" smtClean="0"/>
              <a:t>seperti</a:t>
            </a:r>
            <a:r>
              <a:rPr lang="en-US" i="1" dirty="0" smtClean="0"/>
              <a:t> </a:t>
            </a:r>
            <a:r>
              <a:rPr lang="en-US" i="1" dirty="0" err="1" smtClean="0"/>
              <a:t>administrasi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mekanisme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di </a:t>
            </a:r>
            <a:r>
              <a:rPr lang="en-US" dirty="0" err="1" smtClean="0"/>
              <a:t>daerah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39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268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Kelompok 3</vt:lpstr>
      <vt:lpstr>Anggota</vt:lpstr>
      <vt:lpstr>4 Aspek Utama</vt:lpstr>
      <vt:lpstr>Aspek Kelembagaan</vt:lpstr>
      <vt:lpstr>Aspek Kelembagaan</vt:lpstr>
      <vt:lpstr>Aspek penganggaran</vt:lpstr>
      <vt:lpstr>Aspek penganggaran</vt:lpstr>
      <vt:lpstr>Aspek Komitmen</vt:lpstr>
      <vt:lpstr>Aspek Pendukung Lainnya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3</dc:title>
  <dc:creator>Putri</dc:creator>
  <cp:lastModifiedBy>Putri</cp:lastModifiedBy>
  <cp:revision>4</cp:revision>
  <dcterms:created xsi:type="dcterms:W3CDTF">2016-02-17T01:27:04Z</dcterms:created>
  <dcterms:modified xsi:type="dcterms:W3CDTF">2016-02-17T02:07:27Z</dcterms:modified>
</cp:coreProperties>
</file>